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791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64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3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9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1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0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77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8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69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36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93D54-75A2-47D5-9251-6C25A281479D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ED560-3366-4878-A727-E77A1A34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16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434" y="573207"/>
            <a:ext cx="11341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/>
              <a:t>Tu</a:t>
            </a:r>
            <a:r>
              <a:rPr lang="en-US" sz="6000" b="1" dirty="0" smtClean="0"/>
              <a:t> [as </a:t>
            </a:r>
            <a:r>
              <a:rPr lang="en-US" sz="6000" b="1" dirty="0" err="1" smtClean="0"/>
              <a:t>eu</a:t>
            </a:r>
            <a:r>
              <a:rPr lang="en-US" sz="6000" b="1" dirty="0" smtClean="0"/>
              <a:t>/ </a:t>
            </a:r>
            <a:r>
              <a:rPr lang="en-US" sz="6000" b="1" dirty="0" err="1" smtClean="0"/>
              <a:t>avais</a:t>
            </a:r>
            <a:r>
              <a:rPr lang="en-US" sz="6000" b="1" dirty="0" smtClean="0"/>
              <a:t>] les </a:t>
            </a:r>
            <a:r>
              <a:rPr lang="en-US" sz="6000" b="1" dirty="0" err="1" smtClean="0"/>
              <a:t>cheveux</a:t>
            </a:r>
            <a:r>
              <a:rPr lang="en-US" sz="6000" b="1" dirty="0" smtClean="0"/>
              <a:t> roux.</a:t>
            </a:r>
            <a:endParaRPr lang="en-US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" y="2131327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Passé compose				</a:t>
            </a:r>
            <a:r>
              <a:rPr lang="en-US" sz="6000" b="1" dirty="0" err="1" smtClean="0"/>
              <a:t>Imparfait</a:t>
            </a:r>
            <a:endParaRPr lang="en-US" sz="60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598090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64432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711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73207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Nous [</a:t>
            </a:r>
            <a:r>
              <a:rPr lang="en-US" sz="5400" b="1" dirty="0" err="1" smtClean="0"/>
              <a:t>avons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aimé</a:t>
            </a:r>
            <a:r>
              <a:rPr lang="en-US" sz="5400" b="1" dirty="0" smtClean="0"/>
              <a:t> / </a:t>
            </a:r>
            <a:r>
              <a:rPr lang="en-US" sz="5400" b="1" dirty="0" err="1" smtClean="0"/>
              <a:t>aimions</a:t>
            </a:r>
            <a:r>
              <a:rPr lang="en-US" sz="5400" b="1" dirty="0" smtClean="0"/>
              <a:t>] les </a:t>
            </a:r>
            <a:r>
              <a:rPr lang="en-US" sz="5400" b="1" dirty="0" err="1" smtClean="0"/>
              <a:t>légumes</a:t>
            </a:r>
            <a:r>
              <a:rPr lang="en-US" sz="5400" b="1" dirty="0" smtClean="0"/>
              <a:t>.</a:t>
            </a:r>
            <a:endParaRPr lang="en-US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" y="2131327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Passé compose				</a:t>
            </a:r>
            <a:r>
              <a:rPr lang="en-US" sz="6000" b="1" dirty="0" err="1" smtClean="0"/>
              <a:t>Imparfait</a:t>
            </a:r>
            <a:endParaRPr lang="en-US" sz="60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598090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64432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846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434" y="573207"/>
            <a:ext cx="11341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Il [a </a:t>
            </a:r>
            <a:r>
              <a:rPr lang="en-US" sz="6000" b="1" dirty="0" err="1" smtClean="0"/>
              <a:t>mangé</a:t>
            </a:r>
            <a:r>
              <a:rPr lang="en-US" sz="6000" b="1" dirty="0" smtClean="0"/>
              <a:t> / </a:t>
            </a:r>
            <a:r>
              <a:rPr lang="en-US" sz="6000" b="1" dirty="0" err="1" smtClean="0"/>
              <a:t>mangeait</a:t>
            </a:r>
            <a:r>
              <a:rPr lang="en-US" sz="6000" b="1" dirty="0" smtClean="0"/>
              <a:t>] de la glace.</a:t>
            </a:r>
            <a:endParaRPr lang="en-US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" y="2131327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Passé compose				</a:t>
            </a:r>
            <a:r>
              <a:rPr lang="en-US" sz="6000" b="1" dirty="0" err="1" smtClean="0"/>
              <a:t>Imparfait</a:t>
            </a:r>
            <a:endParaRPr lang="en-US" sz="60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598090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64432" y="3384645"/>
            <a:ext cx="3425588" cy="0"/>
          </a:xfrm>
          <a:prstGeom prst="straightConnector1">
            <a:avLst/>
          </a:prstGeom>
          <a:ln w="152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743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2016-04-08T10:50:05Z</dcterms:created>
  <dcterms:modified xsi:type="dcterms:W3CDTF">2016-04-08T10:50:18Z</dcterms:modified>
</cp:coreProperties>
</file>